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47BE-AF6A-411A-8B32-0A4BFDA004B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9447-8676-4F70-AAF7-DB2732B1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Mrs</a:t>
            </a:r>
            <a:r>
              <a:rPr lang="en-US" dirty="0"/>
              <a:t>.</a:t>
            </a:r>
            <a:r>
              <a:rPr lang="en-US" dirty="0" smtClean="0"/>
              <a:t> Carson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Cassidy Carson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78739"/>
            <a:ext cx="10058400" cy="2342271"/>
          </a:xfrm>
          <a:prstGeom prst="rect">
            <a:avLst/>
          </a:prstGeom>
          <a:effectLst>
            <a:glow rad="1117600">
              <a:schemeClr val="accent1">
                <a:lumMod val="75000"/>
                <a:alpha val="40000"/>
              </a:schemeClr>
            </a:glow>
            <a:outerShdw blurRad="673100" dist="38100" dir="5400000" sx="20000" sy="20000" algn="t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39783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Subject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2161752"/>
            <a:ext cx="4377385" cy="1976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150083"/>
            <a:ext cx="3369972" cy="3369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22" y="3902298"/>
            <a:ext cx="1947627" cy="24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864474"/>
            <a:ext cx="5003979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5" y="1615482"/>
            <a:ext cx="4107824" cy="40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Members in My Family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72" y="1915777"/>
            <a:ext cx="244762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62" y="1690688"/>
            <a:ext cx="3288673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Members in My Family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6" y="1780840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9" y="1690688"/>
            <a:ext cx="3211132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Number of Pets:  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4" y="2199112"/>
            <a:ext cx="244762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62" y="1982530"/>
            <a:ext cx="3181974" cy="478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1969651"/>
            <a:ext cx="3857625" cy="44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3" y="1742735"/>
            <a:ext cx="2425789" cy="2775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44" y="1742735"/>
            <a:ext cx="2086379" cy="277539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8" y="1954419"/>
            <a:ext cx="2447627" cy="43513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1742734"/>
            <a:ext cx="3857625" cy="511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44" y="4570178"/>
            <a:ext cx="2199505" cy="2287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33" y="4570178"/>
            <a:ext cx="2304528" cy="22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7239"/>
            <a:ext cx="2901835" cy="31609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" y="1730716"/>
            <a:ext cx="2902308" cy="308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25" y="2012323"/>
            <a:ext cx="2804443" cy="3379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59" y="3792827"/>
            <a:ext cx="2854548" cy="3348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15" y="3873995"/>
            <a:ext cx="3677780" cy="30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6" y="1993051"/>
            <a:ext cx="244762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2" y="1841679"/>
            <a:ext cx="2550018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20125" y="1690688"/>
            <a:ext cx="3857625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Hobbies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3" y="1877228"/>
            <a:ext cx="2447627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12" y="2562895"/>
            <a:ext cx="3292221" cy="3665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877228"/>
            <a:ext cx="3418469" cy="34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</a:t>
            </a:r>
            <a:r>
              <a:rPr lang="en-US" dirty="0"/>
              <a:t>F</a:t>
            </a:r>
            <a:r>
              <a:rPr lang="en-US" dirty="0" smtClean="0"/>
              <a:t>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2252785"/>
            <a:ext cx="3048000" cy="2028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2073846"/>
            <a:ext cx="6602568" cy="37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All About Mrs. Carson</vt:lpstr>
      <vt:lpstr>   Members in My Family</vt:lpstr>
      <vt:lpstr>  Members in My Family</vt:lpstr>
      <vt:lpstr> Number of Pets:  10</vt:lpstr>
      <vt:lpstr>Pets</vt:lpstr>
      <vt:lpstr>Pets</vt:lpstr>
      <vt:lpstr>Pets</vt:lpstr>
      <vt:lpstr>My Hobbies</vt:lpstr>
      <vt:lpstr>My Favorite Food</vt:lpstr>
      <vt:lpstr>My Favorite Subject</vt:lpstr>
      <vt:lpstr>My Favorite Color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Mrs. Carson</dc:title>
  <dc:creator>Laura Carson</dc:creator>
  <cp:lastModifiedBy>Laura Carson</cp:lastModifiedBy>
  <cp:revision>7</cp:revision>
  <dcterms:created xsi:type="dcterms:W3CDTF">2017-07-10T00:29:09Z</dcterms:created>
  <dcterms:modified xsi:type="dcterms:W3CDTF">2017-07-10T01:15:51Z</dcterms:modified>
</cp:coreProperties>
</file>